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5" r:id="rId8"/>
    <p:sldId id="266" r:id="rId9"/>
    <p:sldId id="269" r:id="rId10"/>
    <p:sldId id="280" r:id="rId11"/>
    <p:sldId id="264" r:id="rId12"/>
    <p:sldId id="270" r:id="rId13"/>
    <p:sldId id="271" r:id="rId14"/>
    <p:sldId id="272" r:id="rId15"/>
    <p:sldId id="260" r:id="rId16"/>
    <p:sldId id="261" r:id="rId17"/>
    <p:sldId id="278" r:id="rId18"/>
    <p:sldId id="279" r:id="rId19"/>
    <p:sldId id="274" r:id="rId20"/>
    <p:sldId id="267" r:id="rId21"/>
    <p:sldId id="275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8BCBB-9885-4FB4-BAE0-E75F4034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E78A4-FA82-4E77-A0DB-4B05608985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832FF-106F-4CC2-BFD2-30D0154C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291D-D7A6-4AF1-A2DD-586B4D93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9482F-F118-4FAA-A588-CAE877DB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6A26-CF7F-44DA-A6FA-9BD697F4D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8FD9-CD57-4E67-8E7D-B66B695FF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127B7-EA5C-4E66-83A2-F9458760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1C3E4-E6C3-46A3-8C57-D2EE545B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C2A3D-9AE0-40FF-8790-2CD7923C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85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96C8B-A2C5-4FE0-97BD-538943391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E1663-ED46-438E-85DA-B4D124FA8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5614A-7CB3-4103-9F4E-A59308E6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40DF3-F034-4B22-93D6-766974C2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30364-0AAB-4C3C-8125-3EF76839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4EEB-ACAF-4D67-9921-F95D0BEF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AEF10-1E42-4F80-9505-6E82048B9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C93AC-0405-4ED0-B9B1-33A18CE7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5E59D-5E4A-4686-A9E2-DB03205D9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757-6224-4BD0-BBBB-9E6ECD20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67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6592-B7E4-428C-AECA-8A4E2D85C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08146-CBCF-41B7-8F8B-4953C6DF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41C91-5F90-42C1-B5E7-80DEBD68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64E96-6C85-4C98-89EC-00EFCA1E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D6510-6FC0-4CC0-B6C1-BD1C207C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BBC9-ECB1-4860-8EF4-B83A5BF6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A62E9-654F-40AF-A213-B2D343628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E8A37-A6FC-4710-8363-959439235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6FB02-8249-4C4A-B336-0F2EDAA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59D2C-FEC6-4F8E-A265-B986FCCA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B152A-E290-4FBA-B0AF-5E6D93EDD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610E-4705-4BAE-90DE-1F704E5C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C692D-1DFE-4EE0-9860-2D82A6D6D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FBE16-693F-4022-903D-266A19AAF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F66C1-9DB4-43A1-9C48-D41F3513A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722C0-2E59-4DC1-AD7C-057DF6C99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C1C13-65EB-42AA-BBE3-4100C997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2FE381-5FCF-418D-BC43-A43BD063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4C53B6-57D8-4544-9818-4E81EF5F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3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684F-83C5-45AC-AF0F-3B930F92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C1C2A-09AC-4A9F-8F81-E24E4B221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BCA6F-A188-46ED-A4AF-0C753C34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28763-F00F-4C19-8ABD-DA3E6AB5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5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480F2-6157-4156-A422-677991F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2DACC-12A0-40A0-9B21-3C6D123B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8212F-35E7-4A7C-A6F2-005D2EA3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C5572-062F-441C-8CC2-32AECDFF0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E754-C4E9-448F-B97B-A24E2721B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021F0-7C6E-4C70-9D6C-41E2B8C1E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696EF-34E6-4090-AEB1-4CB78F56E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2A8F5-0241-474A-AB80-5CC7AC99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8F51B-4270-440F-937C-64DE9002B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35224-61BA-4DCD-A9A4-18534B74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21100-1815-4F5C-AA56-FDFE12D75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F3C71-D8C8-45D1-A238-0FD24DCF2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29B36-FDE7-4549-80CC-D8DADB85A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1F676-27D6-4156-A960-F74F378F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0340A-A476-4D33-82BA-B58B90D16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7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78FB-53E7-48C5-A3C5-D9CF4E0C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D6E01-EBC3-49DA-BE71-D0483C098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E0EE-1C0F-419E-97A4-92FCF2C7C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444DE-48C2-46EF-A4D5-9EB4BE5A121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CAA6-F91E-4F00-A8BB-4CD234ED7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0AD90-BF67-4518-AAE6-2A382B068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99164-D00D-40EF-B226-7CD066397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4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e heart and circulatory system | PHA">
            <a:extLst>
              <a:ext uri="{FF2B5EF4-FFF2-40B4-BE49-F238E27FC236}">
                <a16:creationId xmlns:a16="http://schemas.microsoft.com/office/drawing/2014/main" id="{043178B2-F034-46B5-8A8E-4623C52E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406" y="1787417"/>
            <a:ext cx="4062711" cy="376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091DE-2394-4B8C-AC4A-5D526D5E1421}"/>
              </a:ext>
            </a:extLst>
          </p:cNvPr>
          <p:cNvSpPr/>
          <p:nvPr/>
        </p:nvSpPr>
        <p:spPr>
          <a:xfrm>
            <a:off x="4083429" y="800959"/>
            <a:ext cx="4025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Human Circulatory System</a:t>
            </a:r>
          </a:p>
        </p:txBody>
      </p:sp>
    </p:spTree>
    <p:extLst>
      <p:ext uri="{BB962C8B-B14F-4D97-AF65-F5344CB8AC3E}">
        <p14:creationId xmlns:p14="http://schemas.microsoft.com/office/powerpoint/2010/main" val="4705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enes associated with high cholesterol | Advanx Health Blog">
            <a:extLst>
              <a:ext uri="{FF2B5EF4-FFF2-40B4-BE49-F238E27FC236}">
                <a16:creationId xmlns:a16="http://schemas.microsoft.com/office/drawing/2014/main" id="{C85B3708-DEA9-4115-A7C7-D805C8FBE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1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79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A2BC6-9113-460C-9962-FDBC9949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300037"/>
            <a:ext cx="74485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BO blood types diagram">
            <a:extLst>
              <a:ext uri="{FF2B5EF4-FFF2-40B4-BE49-F238E27FC236}">
                <a16:creationId xmlns:a16="http://schemas.microsoft.com/office/drawing/2014/main" id="{2CEA061C-DCF5-45EA-B9D2-42148647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6448" y="643467"/>
            <a:ext cx="790222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B6635-EEB7-4F4E-9838-5B6EE9128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647700"/>
            <a:ext cx="103536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89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4E466-10B9-4E6C-912E-8C1AA377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67" y="1123527"/>
            <a:ext cx="4627940" cy="46048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F3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82CA36-2C5B-4F17-9594-6471DBA3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123527"/>
            <a:ext cx="444363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F3A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075741-F768-41BE-8FE6-CE5CABE6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11" y="1123527"/>
            <a:ext cx="4743450" cy="459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DEB2C-F959-4407-B501-07775D6D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360" y="1410998"/>
            <a:ext cx="43910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17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242A4-044B-4B6D-8578-BA3A6CBB3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52400"/>
            <a:ext cx="88487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33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6D55CA-FF8C-44B6-B415-F044918D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461962"/>
            <a:ext cx="89725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2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ronary Arteries | Texas Heart Institute">
            <a:extLst>
              <a:ext uri="{FF2B5EF4-FFF2-40B4-BE49-F238E27FC236}">
                <a16:creationId xmlns:a16="http://schemas.microsoft.com/office/drawing/2014/main" id="{ECF63BF3-8FF3-47F4-8181-AABAF9DF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9164" y="1123527"/>
            <a:ext cx="6290710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48" name="Straight Connector 70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D975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DD8421-C42F-477F-A82E-C589E1DC359A}"/>
              </a:ext>
            </a:extLst>
          </p:cNvPr>
          <p:cNvSpPr/>
          <p:nvPr/>
        </p:nvSpPr>
        <p:spPr>
          <a:xfrm>
            <a:off x="9000211" y="2450805"/>
            <a:ext cx="22163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Coronary </a:t>
            </a:r>
          </a:p>
          <a:p>
            <a:r>
              <a:rPr lang="en-US" sz="4000" dirty="0"/>
              <a:t>Arteries</a:t>
            </a:r>
          </a:p>
        </p:txBody>
      </p:sp>
    </p:spTree>
    <p:extLst>
      <p:ext uri="{BB962C8B-B14F-4D97-AF65-F5344CB8AC3E}">
        <p14:creationId xmlns:p14="http://schemas.microsoft.com/office/powerpoint/2010/main" val="747733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73" name="Straight Connector 7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4" name="Straight Connector 7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Plaque rupture MI PI - UpToDate">
            <a:extLst>
              <a:ext uri="{FF2B5EF4-FFF2-40B4-BE49-F238E27FC236}">
                <a16:creationId xmlns:a16="http://schemas.microsoft.com/office/drawing/2014/main" id="{A44635D7-903B-441B-B2CD-3A86DFFF0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9" b="2416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23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7600F-6EA0-4ED7-BDE3-CB3DD0A5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4494"/>
            <a:ext cx="5294716" cy="42490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llustration of the Blood flow in human circulatory system on a white background Stock Vector - 23978261">
            <a:extLst>
              <a:ext uri="{FF2B5EF4-FFF2-40B4-BE49-F238E27FC236}">
                <a16:creationId xmlns:a16="http://schemas.microsoft.com/office/drawing/2014/main" id="{B0F97412-3C76-4090-8CDD-F0C3063B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000049"/>
            <a:ext cx="5294715" cy="48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2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E070D-8844-48F7-8BFF-1045F662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276225"/>
            <a:ext cx="89058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3d vector of the human Respiratory System, lungs, alveoli. Inside larynx nasal throttle anatomy. Man body parts. Hand drown anatomy illustration">
            <a:extLst>
              <a:ext uri="{FF2B5EF4-FFF2-40B4-BE49-F238E27FC236}">
                <a16:creationId xmlns:a16="http://schemas.microsoft.com/office/drawing/2014/main" id="{C38A312C-4587-4A3F-B68D-A410E280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575848"/>
            <a:ext cx="5294716" cy="370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https://www.verywellhealth.com/thmb/luEMTNbOEUz4356Oz06Kob0BTsM=/1333x1000/smart/filters:no_upscale()/Alveoli-56a14da83df78cf772696d4f.jpg">
            <a:extLst>
              <a:ext uri="{FF2B5EF4-FFF2-40B4-BE49-F238E27FC236}">
                <a16:creationId xmlns:a16="http://schemas.microsoft.com/office/drawing/2014/main" id="{BD5E01FA-248D-4773-9B96-EB172AB90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443482"/>
            <a:ext cx="5294715" cy="397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FB8254-6B2F-4FF3-A618-972974ABD28E}"/>
              </a:ext>
            </a:extLst>
          </p:cNvPr>
          <p:cNvSpPr/>
          <p:nvPr/>
        </p:nvSpPr>
        <p:spPr>
          <a:xfrm>
            <a:off x="4813447" y="658622"/>
            <a:ext cx="3975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Alveoli – Gas Exchange</a:t>
            </a:r>
          </a:p>
        </p:txBody>
      </p:sp>
    </p:spTree>
    <p:extLst>
      <p:ext uri="{BB962C8B-B14F-4D97-AF65-F5344CB8AC3E}">
        <p14:creationId xmlns:p14="http://schemas.microsoft.com/office/powerpoint/2010/main" val="20105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074" name="Picture 2" descr="https://lh3.googleusercontent.com/UVf4zd2xo8dAAoVgCYncS0gp3rZT7vBZI1ev0XrVNfek-vmKsMhLNoynu2CLk0kceQ">
            <a:extLst>
              <a:ext uri="{FF2B5EF4-FFF2-40B4-BE49-F238E27FC236}">
                <a16:creationId xmlns:a16="http://schemas.microsoft.com/office/drawing/2014/main" id="{32BF3B89-BEA6-4AE7-8DD7-37FCF4E5B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" r="1" b="1"/>
          <a:stretch/>
        </p:blipFill>
        <p:spPr bwMode="auto">
          <a:xfrm rot="21480000">
            <a:off x="1137837" y="1003258"/>
            <a:ext cx="9916327" cy="47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489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43C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Electro magnetic field of th heart shocking news with Heart from ...">
            <a:extLst>
              <a:ext uri="{FF2B5EF4-FFF2-40B4-BE49-F238E27FC236}">
                <a16:creationId xmlns:a16="http://schemas.microsoft.com/office/drawing/2014/main" id="{8714C22C-E39F-46BA-8FD1-B5EFE00C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158" y="1176793"/>
            <a:ext cx="4776591" cy="45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70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A Beautiful Sweet LOVE Story! &quot; Road to Your Heart&quot; (With images ...">
            <a:extLst>
              <a:ext uri="{FF2B5EF4-FFF2-40B4-BE49-F238E27FC236}">
                <a16:creationId xmlns:a16="http://schemas.microsoft.com/office/drawing/2014/main" id="{5771004D-63A1-4D5D-8E2F-99888442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9212" y="643467"/>
            <a:ext cx="583357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7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401526-0A0A-4212-B309-591EA635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47662"/>
            <a:ext cx="88773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15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9F37E-67A4-4E6E-8990-E3D2ECA4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447675"/>
            <a:ext cx="90773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2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D954C-63E9-47B5-B781-07A80000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900112"/>
            <a:ext cx="87915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9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3E404A-C9DC-4B52-9C1E-9A1B5D11A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404812"/>
            <a:ext cx="84963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lood Vessels - Advanced | CK-12 Foundation">
            <a:extLst>
              <a:ext uri="{FF2B5EF4-FFF2-40B4-BE49-F238E27FC236}">
                <a16:creationId xmlns:a16="http://schemas.microsoft.com/office/drawing/2014/main" id="{7DBAE746-EBE8-425C-BE74-823F36D79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1A56D5-9D85-494F-B8F7-7AB630665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36448"/>
            <a:ext cx="5291667" cy="358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78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meant by systolic and diastolic blood pressure? - Quora">
            <a:extLst>
              <a:ext uri="{FF2B5EF4-FFF2-40B4-BE49-F238E27FC236}">
                <a16:creationId xmlns:a16="http://schemas.microsoft.com/office/drawing/2014/main" id="{AD67A6D4-F062-4ECE-9EB2-13FA87FC3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6022" y="643466"/>
            <a:ext cx="751995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8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D8433911-D57F-48DA-B037-51199EF5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033463"/>
            <a:ext cx="81343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22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9</Words>
  <Application>Microsoft Office PowerPoint</Application>
  <PresentationFormat>Widescreen</PresentationFormat>
  <Paragraphs>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RAMESH, SOUNDARRAJAN [AG-Contractor/8037]</dc:creator>
  <cp:lastModifiedBy>RAMESH, SOUNDARRAJAN [AG-Contractor/8037]</cp:lastModifiedBy>
  <cp:revision>29</cp:revision>
  <dcterms:created xsi:type="dcterms:W3CDTF">2020-05-23T14:59:54Z</dcterms:created>
  <dcterms:modified xsi:type="dcterms:W3CDTF">2020-05-24T08:29:51Z</dcterms:modified>
</cp:coreProperties>
</file>